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84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8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9" r:id="rId22"/>
    <p:sldId id="280" r:id="rId23"/>
    <p:sldId id="257" r:id="rId24"/>
    <p:sldId id="281" r:id="rId25"/>
    <p:sldId id="282" r:id="rId26"/>
    <p:sldId id="283" r:id="rId27"/>
  </p:sldIdLst>
  <p:sldSz cx="9144000" cy="6858000" type="screen4x3"/>
  <p:notesSz cx="6858000" cy="9144000"/>
  <p:embeddedFontLst>
    <p:embeddedFont>
      <p:font typeface="Georgia" panose="02040502050405020303" pitchFamily="18" charset="0"/>
      <p:regular r:id="rId29"/>
      <p:bold r:id="rId30"/>
      <p:italic r:id="rId31"/>
      <p:boldItalic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Raleway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0253"/>
    <a:srgbClr val="7ECEFD"/>
    <a:srgbClr val="FF97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1E7A82-DF0B-4349-ABB5-AA2A006F6BF9}">
  <a:tblStyle styleId="{F51E7A82-DF0B-4349-ABB5-AA2A006F6B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68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973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673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5323800"/>
            <a:ext cx="3047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5323800"/>
            <a:ext cx="3047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3047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7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5752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  <a:endParaRPr sz="9600" b="1">
              <a:solidFill>
                <a:srgbClr val="97ABBC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2132900"/>
            <a:ext cx="17103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2132900"/>
            <a:ext cx="17103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17103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2132900"/>
            <a:ext cx="17103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219456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386404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879107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893700" y="6199950"/>
            <a:ext cx="64626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2185C5"/>
              </a:buClr>
              <a:buSzPts val="1400"/>
              <a:buNone/>
              <a:defRPr sz="1400">
                <a:solidFill>
                  <a:srgbClr val="2185C5"/>
                </a:solidFill>
              </a:defRPr>
            </a:lvl1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185C5"/>
                </a:solidFill>
              </a:defRPr>
            </a:lvl1pPr>
            <a:lvl2pPr lvl="1">
              <a:buNone/>
              <a:defRPr>
                <a:solidFill>
                  <a:srgbClr val="2185C5"/>
                </a:solidFill>
              </a:defRPr>
            </a:lvl2pPr>
            <a:lvl3pPr lvl="2">
              <a:buNone/>
              <a:defRPr>
                <a:solidFill>
                  <a:srgbClr val="2185C5"/>
                </a:solidFill>
              </a:defRPr>
            </a:lvl3pPr>
            <a:lvl4pPr lvl="3">
              <a:buNone/>
              <a:defRPr>
                <a:solidFill>
                  <a:srgbClr val="2185C5"/>
                </a:solidFill>
              </a:defRPr>
            </a:lvl4pPr>
            <a:lvl5pPr lvl="4">
              <a:buNone/>
              <a:defRPr>
                <a:solidFill>
                  <a:srgbClr val="2185C5"/>
                </a:solidFill>
              </a:defRPr>
            </a:lvl5pPr>
            <a:lvl6pPr lvl="5">
              <a:buNone/>
              <a:defRPr>
                <a:solidFill>
                  <a:srgbClr val="2185C5"/>
                </a:solidFill>
              </a:defRPr>
            </a:lvl6pPr>
            <a:lvl7pPr lvl="6">
              <a:buNone/>
              <a:defRPr>
                <a:solidFill>
                  <a:srgbClr val="2185C5"/>
                </a:solidFill>
              </a:defRPr>
            </a:lvl7pPr>
            <a:lvl8pPr lvl="7">
              <a:buNone/>
              <a:defRPr>
                <a:solidFill>
                  <a:srgbClr val="2185C5"/>
                </a:solidFill>
              </a:defRPr>
            </a:lvl8pPr>
            <a:lvl9pPr lvl="8">
              <a:buNone/>
              <a:defRPr>
                <a:solidFill>
                  <a:srgbClr val="2185C5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ato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558983" y="603026"/>
            <a:ext cx="7429077" cy="1605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4000" dirty="0"/>
              <a:t>LOCALIZAÇÃO DE FONTES ACÚSTICAS EM CORPOS CILÍNDRICOS DE EXTREMIDADES ELIPSOIDAIS</a:t>
            </a:r>
            <a:endParaRPr sz="4000"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5D1B5475-A6AE-4339-9FCA-A4A2B17AD4C9}"/>
              </a:ext>
            </a:extLst>
          </p:cNvPr>
          <p:cNvSpPr txBox="1">
            <a:spLocks/>
          </p:cNvSpPr>
          <p:nvPr/>
        </p:nvSpPr>
        <p:spPr>
          <a:xfrm>
            <a:off x="558982" y="3705660"/>
            <a:ext cx="7429077" cy="160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3200" dirty="0">
                <a:solidFill>
                  <a:srgbClr val="F20253"/>
                </a:solidFill>
              </a:rPr>
              <a:t>Jéssica Meneguel</a:t>
            </a:r>
          </a:p>
          <a:p>
            <a:r>
              <a:rPr lang="pt-BR" sz="3200" dirty="0">
                <a:solidFill>
                  <a:srgbClr val="F20253"/>
                </a:solidFill>
              </a:rPr>
              <a:t>Leonardo Sirino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893700" y="5794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893700" y="2133600"/>
            <a:ext cx="23712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386401" y="2133600"/>
            <a:ext cx="23712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3"/>
          </p:nvPr>
        </p:nvSpPr>
        <p:spPr>
          <a:xfrm>
            <a:off x="5879102" y="2133600"/>
            <a:ext cx="23712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93700" y="1305125"/>
            <a:ext cx="3094800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893700" y="2362200"/>
            <a:ext cx="3094800" cy="21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27897" r="6026" b="1536"/>
          <a:stretch/>
        </p:blipFill>
        <p:spPr>
          <a:xfrm>
            <a:off x="4612500" y="-28135"/>
            <a:ext cx="4531500" cy="6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t="20672" b="432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0" y="4285725"/>
            <a:ext cx="73524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924125" y="4514325"/>
            <a:ext cx="57960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impact?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924125" y="5079350"/>
            <a:ext cx="57960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3" name="Google Shape;173;p22"/>
          <p:cNvSpPr/>
          <p:nvPr/>
        </p:nvSpPr>
        <p:spPr>
          <a:xfrm>
            <a:off x="3675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5514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838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555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893700" y="8080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 rot="-3280229">
            <a:off x="3874564" y="3264913"/>
            <a:ext cx="1564645" cy="1561647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7800" lvl="0" indent="-177800" algn="ctr" rtl="0">
              <a:spcBef>
                <a:spcPts val="0"/>
              </a:spcBef>
              <a:spcAft>
                <a:spcPts val="0"/>
              </a:spcAft>
              <a:buFont typeface="Georgia"/>
              <a:buNone/>
            </a:pPr>
            <a:endParaRPr/>
          </a:p>
        </p:txBody>
      </p:sp>
      <p:grpSp>
        <p:nvGrpSpPr>
          <p:cNvPr id="184" name="Google Shape;184;p23"/>
          <p:cNvGrpSpPr/>
          <p:nvPr/>
        </p:nvGrpSpPr>
        <p:grpSpPr>
          <a:xfrm>
            <a:off x="4204227" y="2807917"/>
            <a:ext cx="3497780" cy="3899635"/>
            <a:chOff x="4184863" y="1520198"/>
            <a:chExt cx="2958454" cy="3298347"/>
          </a:xfrm>
        </p:grpSpPr>
        <p:sp>
          <p:nvSpPr>
            <p:cNvPr id="185" name="Google Shape;185;p23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23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7ECEF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23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1C3AA9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1C3A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8" name="Google Shape;188;p23"/>
          <p:cNvGrpSpPr/>
          <p:nvPr/>
        </p:nvGrpSpPr>
        <p:grpSpPr>
          <a:xfrm>
            <a:off x="2635160" y="926250"/>
            <a:ext cx="3893996" cy="3810453"/>
            <a:chOff x="2857731" y="-71332"/>
            <a:chExt cx="3293577" cy="3222916"/>
          </a:xfrm>
        </p:grpSpPr>
        <p:sp>
          <p:nvSpPr>
            <p:cNvPr id="189" name="Google Shape;189;p23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23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2185C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23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92" name="Google Shape;192;p23"/>
          <p:cNvGrpSpPr/>
          <p:nvPr/>
        </p:nvGrpSpPr>
        <p:grpSpPr>
          <a:xfrm>
            <a:off x="1573638" y="3002373"/>
            <a:ext cx="4048707" cy="3691470"/>
            <a:chOff x="1959887" y="1684671"/>
            <a:chExt cx="3424433" cy="3122279"/>
          </a:xfrm>
        </p:grpSpPr>
        <p:sp>
          <p:nvSpPr>
            <p:cNvPr id="193" name="Google Shape;193;p23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23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FF971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" name="Google Shape;195;p23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2" name="Google Shape;202;p24"/>
          <p:cNvGraphicFramePr/>
          <p:nvPr/>
        </p:nvGraphicFramePr>
        <p:xfrm>
          <a:off x="952500" y="2085975"/>
          <a:ext cx="7239000" cy="2672100"/>
        </p:xfrm>
        <a:graphic>
          <a:graphicData uri="http://schemas.openxmlformats.org/drawingml/2006/table">
            <a:tbl>
              <a:tblPr>
                <a:noFill/>
                <a:tableStyleId>{F51E7A82-DF0B-4349-ABB5-AA2A006F6BF9}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3" name="Google Shape;203;p24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 descr="mapa_tramalineas_blanco_50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5816"/>
            <a:ext cx="9144000" cy="462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>
            <a:spLocks noGrp="1"/>
          </p:cNvSpPr>
          <p:nvPr>
            <p:ph type="title" idx="4294967295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" name="Google Shape;210;p25"/>
          <p:cNvSpPr/>
          <p:nvPr/>
        </p:nvSpPr>
        <p:spPr>
          <a:xfrm rot="8100000">
            <a:off x="3818435" y="2938952"/>
            <a:ext cx="146795" cy="146795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 w="28575" cap="flat" cmpd="sng">
            <a:solidFill>
              <a:srgbClr val="FF9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 rot="8100000">
            <a:off x="730835" y="3015152"/>
            <a:ext cx="146795" cy="146795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 w="28575" cap="flat" cmpd="sng">
            <a:solidFill>
              <a:srgbClr val="FF9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 rot="8100000">
            <a:off x="2325810" y="5396027"/>
            <a:ext cx="146795" cy="146795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 w="28575" cap="flat" cmpd="sng">
            <a:solidFill>
              <a:srgbClr val="FF9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 rot="8100000">
            <a:off x="4136785" y="3983377"/>
            <a:ext cx="146795" cy="146795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 w="28575" cap="flat" cmpd="sng">
            <a:solidFill>
              <a:srgbClr val="FF9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 rot="8100000">
            <a:off x="6981460" y="3433777"/>
            <a:ext cx="146795" cy="146795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 w="28575" cap="flat" cmpd="sng">
            <a:solidFill>
              <a:srgbClr val="FF9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/>
          <p:nvPr/>
        </p:nvSpPr>
        <p:spPr>
          <a:xfrm rot="8100000">
            <a:off x="7511860" y="5175327"/>
            <a:ext cx="146795" cy="146795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 w="28575" cap="flat" cmpd="sng">
            <a:solidFill>
              <a:srgbClr val="FF9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1553175" y="2715650"/>
            <a:ext cx="762000" cy="400500"/>
          </a:xfrm>
          <a:prstGeom prst="downArrowCallout">
            <a:avLst>
              <a:gd name="adj1" fmla="val 16192"/>
              <a:gd name="adj2" fmla="val 18214"/>
              <a:gd name="adj3" fmla="val 17015"/>
              <a:gd name="adj4" fmla="val 64977"/>
            </a:avLst>
          </a:prstGeom>
          <a:solidFill>
            <a:srgbClr val="FF971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office</a:t>
            </a: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ctrTitle" idx="4294967295"/>
          </p:nvPr>
        </p:nvSpPr>
        <p:spPr>
          <a:xfrm>
            <a:off x="940350" y="2881050"/>
            <a:ext cx="6444600" cy="10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89,526,124</a:t>
            </a:r>
            <a:endParaRPr sz="7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4294967295"/>
          </p:nvPr>
        </p:nvSpPr>
        <p:spPr>
          <a:xfrm>
            <a:off x="940350" y="4015350"/>
            <a:ext cx="6444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Whoa! That’s a big number, aren’t you proud?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0" y="288105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940500" y="711600"/>
            <a:ext cx="75177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89,526,124$</a:t>
            </a:r>
            <a:endParaRPr sz="7200" b="1"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940500" y="1729346"/>
            <a:ext cx="7517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940500" y="4521603"/>
            <a:ext cx="75177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7200" b="1">
              <a:solidFill>
                <a:srgbClr val="7ECEF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940500" y="5539350"/>
            <a:ext cx="7517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34" name="Google Shape;234;p27"/>
          <p:cNvSpPr txBox="1">
            <a:spLocks noGrp="1"/>
          </p:cNvSpPr>
          <p:nvPr>
            <p:ph type="ctrTitle" idx="4294967295"/>
          </p:nvPr>
        </p:nvSpPr>
        <p:spPr>
          <a:xfrm>
            <a:off x="940500" y="2616602"/>
            <a:ext cx="75177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185,244</a:t>
            </a:r>
            <a:r>
              <a:rPr lang="en" sz="4800" b="1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 users</a:t>
            </a:r>
            <a:endParaRPr sz="4800" b="1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4294967295"/>
          </p:nvPr>
        </p:nvSpPr>
        <p:spPr>
          <a:xfrm>
            <a:off x="940500" y="3634348"/>
            <a:ext cx="7517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36" name="Google Shape;236;p27"/>
          <p:cNvSpPr/>
          <p:nvPr/>
        </p:nvSpPr>
        <p:spPr>
          <a:xfrm>
            <a:off x="0" y="86250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0" y="276750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0" y="467250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245" name="Google Shape;245;p28"/>
          <p:cNvGrpSpPr/>
          <p:nvPr/>
        </p:nvGrpSpPr>
        <p:grpSpPr>
          <a:xfrm>
            <a:off x="5632317" y="2669418"/>
            <a:ext cx="3305700" cy="3483050"/>
            <a:chOff x="5632317" y="1189775"/>
            <a:chExt cx="3305700" cy="3483050"/>
          </a:xfrm>
        </p:grpSpPr>
        <p:sp>
          <p:nvSpPr>
            <p:cNvPr id="246" name="Google Shape;246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20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Last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7" name="Google Shape;247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8" name="Google Shape;248;p28"/>
          <p:cNvGrpSpPr/>
          <p:nvPr/>
        </p:nvGrpSpPr>
        <p:grpSpPr>
          <a:xfrm>
            <a:off x="0" y="2669632"/>
            <a:ext cx="3546900" cy="3482836"/>
            <a:chOff x="0" y="1189989"/>
            <a:chExt cx="3546900" cy="3482836"/>
          </a:xfrm>
        </p:grpSpPr>
        <p:sp>
          <p:nvSpPr>
            <p:cNvPr id="249" name="Google Shape;249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First</a:t>
              </a:r>
              <a:endPara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0" name="Google Shape;250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1" name="Google Shape;251;p28"/>
          <p:cNvGrpSpPr/>
          <p:nvPr/>
        </p:nvGrpSpPr>
        <p:grpSpPr>
          <a:xfrm>
            <a:off x="2944204" y="2669418"/>
            <a:ext cx="3305700" cy="3483050"/>
            <a:chOff x="2944204" y="1189775"/>
            <a:chExt cx="3305700" cy="3483050"/>
          </a:xfrm>
        </p:grpSpPr>
        <p:sp>
          <p:nvSpPr>
            <p:cNvPr id="252" name="Google Shape;252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Second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893700" y="25146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2"/>
          </p:nvPr>
        </p:nvSpPr>
        <p:spPr>
          <a:xfrm>
            <a:off x="3512560" y="25146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3"/>
          </p:nvPr>
        </p:nvSpPr>
        <p:spPr>
          <a:xfrm>
            <a:off x="6131420" y="25146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1"/>
          </p:nvPr>
        </p:nvSpPr>
        <p:spPr>
          <a:xfrm>
            <a:off x="893700" y="48768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2"/>
          </p:nvPr>
        </p:nvSpPr>
        <p:spPr>
          <a:xfrm>
            <a:off x="3512560" y="48768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body" idx="3"/>
          </p:nvPr>
        </p:nvSpPr>
        <p:spPr>
          <a:xfrm>
            <a:off x="6131420" y="48768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6" name="Google Shape;266;p29"/>
          <p:cNvSpPr/>
          <p:nvPr/>
        </p:nvSpPr>
        <p:spPr>
          <a:xfrm>
            <a:off x="977625" y="1866100"/>
            <a:ext cx="692400" cy="692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3608154" y="1866100"/>
            <a:ext cx="692400" cy="6924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6238682" y="1866100"/>
            <a:ext cx="692400" cy="6924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977625" y="4228300"/>
            <a:ext cx="692400" cy="692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608154" y="4228300"/>
            <a:ext cx="692400" cy="6924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6238682" y="4228300"/>
            <a:ext cx="692400" cy="6924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3786407" y="2044356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29"/>
          <p:cNvGrpSpPr/>
          <p:nvPr/>
        </p:nvGrpSpPr>
        <p:grpSpPr>
          <a:xfrm>
            <a:off x="6399585" y="2039471"/>
            <a:ext cx="358351" cy="381822"/>
            <a:chOff x="5970800" y="1619250"/>
            <a:chExt cx="428650" cy="456725"/>
          </a:xfrm>
        </p:grpSpPr>
        <p:sp>
          <p:nvSpPr>
            <p:cNvPr id="274" name="Google Shape;274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9"/>
          <p:cNvGrpSpPr/>
          <p:nvPr/>
        </p:nvGrpSpPr>
        <p:grpSpPr>
          <a:xfrm>
            <a:off x="1148234" y="4403368"/>
            <a:ext cx="351204" cy="324661"/>
            <a:chOff x="5975075" y="2327500"/>
            <a:chExt cx="420100" cy="388350"/>
          </a:xfrm>
        </p:grpSpPr>
        <p:sp>
          <p:nvSpPr>
            <p:cNvPr id="280" name="Google Shape;280;p2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3740456" y="4407454"/>
            <a:ext cx="427781" cy="316489"/>
            <a:chOff x="5255200" y="3006475"/>
            <a:chExt cx="511700" cy="378575"/>
          </a:xfrm>
        </p:grpSpPr>
        <p:sp>
          <p:nvSpPr>
            <p:cNvPr id="283" name="Google Shape;283;p2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29"/>
          <p:cNvGrpSpPr/>
          <p:nvPr/>
        </p:nvGrpSpPr>
        <p:grpSpPr>
          <a:xfrm>
            <a:off x="1138523" y="2045066"/>
            <a:ext cx="370599" cy="370620"/>
            <a:chOff x="570875" y="4322250"/>
            <a:chExt cx="443300" cy="443325"/>
          </a:xfrm>
        </p:grpSpPr>
        <p:sp>
          <p:nvSpPr>
            <p:cNvPr id="286" name="Google Shape;286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9"/>
          <p:cNvGrpSpPr/>
          <p:nvPr/>
        </p:nvGrpSpPr>
        <p:grpSpPr>
          <a:xfrm>
            <a:off x="6409284" y="4394685"/>
            <a:ext cx="342008" cy="342028"/>
            <a:chOff x="6654650" y="3665275"/>
            <a:chExt cx="409100" cy="409125"/>
          </a:xfrm>
        </p:grpSpPr>
        <p:sp>
          <p:nvSpPr>
            <p:cNvPr id="291" name="Google Shape;291;p2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613822" y="1261198"/>
            <a:ext cx="3094800" cy="463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 </a:t>
            </a:r>
            <a:r>
              <a:rPr lang="pt-BR" sz="2400" dirty="0"/>
              <a:t>problema</a:t>
            </a: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613822" y="1898835"/>
            <a:ext cx="3094800" cy="21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L</a:t>
            </a:r>
            <a:r>
              <a:rPr lang="en-US" sz="1800" dirty="0" err="1"/>
              <a:t>ocalizar</a:t>
            </a:r>
            <a:r>
              <a:rPr lang="en-US" sz="1800" dirty="0"/>
              <a:t> </a:t>
            </a:r>
            <a:r>
              <a:rPr lang="en-US" sz="1800" dirty="0" err="1"/>
              <a:t>defeitos</a:t>
            </a:r>
            <a:endParaRPr sz="18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92F78-CD97-4BB4-A2EB-959C8F23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622" y="1086927"/>
            <a:ext cx="5435378" cy="569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04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body" idx="1"/>
          </p:nvPr>
        </p:nvSpPr>
        <p:spPr>
          <a:xfrm>
            <a:off x="893700" y="6199950"/>
            <a:ext cx="64626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238" y="462075"/>
            <a:ext cx="68675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916025" y="3678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You can find me at: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@username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user@mail.me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579450"/>
            <a:ext cx="76281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Instructions for use</a:t>
            </a:r>
            <a:endParaRPr sz="6000"/>
          </a:p>
        </p:txBody>
      </p:sp>
      <p:sp>
        <p:nvSpPr>
          <p:cNvPr id="94" name="Google Shape;94;p13"/>
          <p:cNvSpPr txBox="1"/>
          <p:nvPr/>
        </p:nvSpPr>
        <p:spPr>
          <a:xfrm>
            <a:off x="893700" y="2031201"/>
            <a:ext cx="3576300" cy="30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EDIT IN GOOGLE SLIDES</a:t>
            </a:r>
            <a:endParaRPr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Click on the button under the presentation preview that says "Use as Google Slides Theme".</a:t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You will get a copy of this document on your Google Drive and will be able to edit, add or delete slides.</a:t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You have to be signed in to your Google account.</a:t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954050" y="2031201"/>
            <a:ext cx="3732600" cy="30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EDIT IN POWERPOINT®</a:t>
            </a:r>
            <a:endParaRPr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 action="ppaction://hlinksldjump"/>
              </a:rPr>
              <a:t>Presentation design slide</a:t>
            </a: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893700" y="5301873"/>
            <a:ext cx="77931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More info on how to use this template at </a:t>
            </a:r>
            <a:r>
              <a:rPr lang="en" sz="1200" b="1" u="sng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www.slidescarnival.com/help-use-presentation-template</a:t>
            </a:r>
            <a:endParaRPr sz="1200" b="1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This template is free to use under </a:t>
            </a:r>
            <a:r>
              <a:rPr lang="en" sz="1200" u="sng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Creative Commons Attribution license.</a:t>
            </a:r>
            <a:r>
              <a:rPr lang="en" sz="12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You can keep the Credits slide or mention SlidesCarnival and other resources used in a slide footer.</a:t>
            </a:r>
            <a:endParaRPr sz="12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64626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2185C5"/>
                </a:solidFill>
                <a:hlinkClick r:id="rId3"/>
              </a:rPr>
              <a:t>https://www.fontsquirrel.com/fonts/raleway</a:t>
            </a:r>
            <a:endParaRPr sz="1400">
              <a:solidFill>
                <a:srgbClr val="2185C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2185C5"/>
                </a:solidFill>
                <a:hlinkClick r:id="rId4"/>
              </a:rPr>
              <a:t>https://www.fontsquirrel.com/fonts/lato</a:t>
            </a:r>
            <a:endParaRPr sz="1400">
              <a:solidFill>
                <a:srgbClr val="2185C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Dark blue </a:t>
            </a:r>
            <a:r>
              <a:rPr lang="en" sz="1400" b="1">
                <a:solidFill>
                  <a:srgbClr val="2185C5"/>
                </a:solidFill>
              </a:rPr>
              <a:t>#2185c5</a:t>
            </a:r>
            <a:endParaRPr sz="1400" b="1">
              <a:solidFill>
                <a:srgbClr val="2185C5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Light blue </a:t>
            </a:r>
            <a:r>
              <a:rPr lang="en" sz="1400" b="1">
                <a:solidFill>
                  <a:srgbClr val="7ECEFD"/>
                </a:solidFill>
              </a:rPr>
              <a:t>#7ecefd</a:t>
            </a:r>
            <a:endParaRPr sz="1400" b="1">
              <a:solidFill>
                <a:srgbClr val="7ECEFD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Yellow </a:t>
            </a:r>
            <a:r>
              <a:rPr lang="en" sz="1400" b="1">
                <a:solidFill>
                  <a:srgbClr val="FF9715"/>
                </a:solidFill>
              </a:rPr>
              <a:t>#ff9715</a:t>
            </a:r>
            <a:endParaRPr sz="1400" b="1">
              <a:solidFill>
                <a:srgbClr val="FF9715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Magenta </a:t>
            </a:r>
            <a:r>
              <a:rPr lang="en" sz="1400" b="1">
                <a:solidFill>
                  <a:srgbClr val="F20253"/>
                </a:solidFill>
              </a:rPr>
              <a:t>#f20253</a:t>
            </a:r>
            <a:endParaRPr sz="1400" b="1">
              <a:solidFill>
                <a:srgbClr val="F2025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Dark gray </a:t>
            </a:r>
            <a:r>
              <a:rPr lang="en" sz="1400" b="1"/>
              <a:t>#677480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Light gray </a:t>
            </a:r>
            <a:r>
              <a:rPr lang="en" sz="1400" b="1">
                <a:solidFill>
                  <a:srgbClr val="97ABBC"/>
                </a:solidFill>
              </a:rPr>
              <a:t>#97abbc</a:t>
            </a:r>
            <a:endParaRPr sz="1400" b="1">
              <a:solidFill>
                <a:srgbClr val="97ABBC"/>
              </a:solidFill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316275" y="6070200"/>
            <a:ext cx="8524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EFD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358968" y="1254338"/>
            <a:ext cx="347107" cy="438984"/>
            <a:chOff x="584925" y="238125"/>
            <a:chExt cx="415200" cy="525100"/>
          </a:xfrm>
        </p:grpSpPr>
        <p:sp>
          <p:nvSpPr>
            <p:cNvPr id="361" name="Google Shape;361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910227" y="1318125"/>
            <a:ext cx="371623" cy="309362"/>
            <a:chOff x="1244325" y="314425"/>
            <a:chExt cx="444525" cy="370050"/>
          </a:xfrm>
        </p:grpSpPr>
        <p:sp>
          <p:nvSpPr>
            <p:cNvPr id="368" name="Google Shape;368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1481925" y="1316599"/>
            <a:ext cx="355300" cy="312413"/>
            <a:chOff x="1928175" y="312600"/>
            <a:chExt cx="425000" cy="373700"/>
          </a:xfrm>
        </p:grpSpPr>
        <p:sp>
          <p:nvSpPr>
            <p:cNvPr id="371" name="Google Shape;371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38"/>
          <p:cNvSpPr/>
          <p:nvPr/>
        </p:nvSpPr>
        <p:spPr>
          <a:xfrm>
            <a:off x="2077702" y="1305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2661148" y="1306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38"/>
          <p:cNvGrpSpPr/>
          <p:nvPr/>
        </p:nvGrpSpPr>
        <p:grpSpPr>
          <a:xfrm>
            <a:off x="3145963" y="1300276"/>
            <a:ext cx="408386" cy="345080"/>
            <a:chOff x="3918650" y="293075"/>
            <a:chExt cx="488500" cy="412775"/>
          </a:xfrm>
        </p:grpSpPr>
        <p:sp>
          <p:nvSpPr>
            <p:cNvPr id="376" name="Google Shape;376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8"/>
          <p:cNvGrpSpPr/>
          <p:nvPr/>
        </p:nvGrpSpPr>
        <p:grpSpPr>
          <a:xfrm>
            <a:off x="3745730" y="1274235"/>
            <a:ext cx="335905" cy="397142"/>
            <a:chOff x="4636075" y="261925"/>
            <a:chExt cx="401800" cy="475050"/>
          </a:xfrm>
        </p:grpSpPr>
        <p:sp>
          <p:nvSpPr>
            <p:cNvPr id="380" name="Google Shape;380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4284931" y="1304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4872282" y="1307424"/>
            <a:ext cx="336908" cy="330262"/>
            <a:chOff x="5983625" y="301625"/>
            <a:chExt cx="403000" cy="395050"/>
          </a:xfrm>
        </p:grpSpPr>
        <p:sp>
          <p:nvSpPr>
            <p:cNvPr id="386" name="Google Shape;386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5438358" y="1304853"/>
            <a:ext cx="331808" cy="331307"/>
            <a:chOff x="6660750" y="298550"/>
            <a:chExt cx="396900" cy="396300"/>
          </a:xfrm>
        </p:grpSpPr>
        <p:sp>
          <p:nvSpPr>
            <p:cNvPr id="407" name="Google Shape;407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358968" y="1826538"/>
            <a:ext cx="347107" cy="420111"/>
            <a:chOff x="584925" y="922575"/>
            <a:chExt cx="415200" cy="502525"/>
          </a:xfrm>
        </p:grpSpPr>
        <p:sp>
          <p:nvSpPr>
            <p:cNvPr id="410" name="Google Shape;410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38"/>
          <p:cNvGrpSpPr/>
          <p:nvPr/>
        </p:nvGrpSpPr>
        <p:grpSpPr>
          <a:xfrm>
            <a:off x="912275" y="1816841"/>
            <a:ext cx="367547" cy="437980"/>
            <a:chOff x="1246775" y="910975"/>
            <a:chExt cx="439650" cy="523900"/>
          </a:xfrm>
        </p:grpSpPr>
        <p:sp>
          <p:nvSpPr>
            <p:cNvPr id="414" name="Google Shape;414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1480400" y="1887274"/>
            <a:ext cx="358351" cy="298118"/>
            <a:chOff x="1926350" y="995225"/>
            <a:chExt cx="428650" cy="356600"/>
          </a:xfrm>
        </p:grpSpPr>
        <p:sp>
          <p:nvSpPr>
            <p:cNvPr id="418" name="Google Shape;418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8"/>
          <p:cNvSpPr/>
          <p:nvPr/>
        </p:nvSpPr>
        <p:spPr>
          <a:xfrm>
            <a:off x="2048085" y="1862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2612156" y="1879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3180804" y="1882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3755576" y="1885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38"/>
          <p:cNvGrpSpPr/>
          <p:nvPr/>
        </p:nvGrpSpPr>
        <p:grpSpPr>
          <a:xfrm>
            <a:off x="4302631" y="1864827"/>
            <a:ext cx="349155" cy="349657"/>
            <a:chOff x="5302225" y="968375"/>
            <a:chExt cx="417650" cy="418250"/>
          </a:xfrm>
        </p:grpSpPr>
        <p:sp>
          <p:nvSpPr>
            <p:cNvPr id="427" name="Google Shape;427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4824295" y="1825514"/>
            <a:ext cx="432881" cy="421637"/>
            <a:chOff x="5926225" y="921350"/>
            <a:chExt cx="517800" cy="504350"/>
          </a:xfrm>
        </p:grpSpPr>
        <p:sp>
          <p:nvSpPr>
            <p:cNvPr id="430" name="Google Shape;43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5402118" y="1833686"/>
            <a:ext cx="404290" cy="405314"/>
            <a:chOff x="6617400" y="931125"/>
            <a:chExt cx="483600" cy="484825"/>
          </a:xfrm>
        </p:grpSpPr>
        <p:sp>
          <p:nvSpPr>
            <p:cNvPr id="433" name="Google Shape;433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337525" y="2463048"/>
            <a:ext cx="389994" cy="273623"/>
            <a:chOff x="559275" y="1683950"/>
            <a:chExt cx="466500" cy="327300"/>
          </a:xfrm>
        </p:grpSpPr>
        <p:sp>
          <p:nvSpPr>
            <p:cNvPr id="436" name="Google Shape;436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8"/>
          <p:cNvGrpSpPr/>
          <p:nvPr/>
        </p:nvGrpSpPr>
        <p:grpSpPr>
          <a:xfrm>
            <a:off x="901052" y="2408958"/>
            <a:ext cx="389994" cy="381822"/>
            <a:chOff x="1233350" y="1619250"/>
            <a:chExt cx="466500" cy="456725"/>
          </a:xfrm>
        </p:grpSpPr>
        <p:sp>
          <p:nvSpPr>
            <p:cNvPr id="439" name="Google Shape;439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8"/>
          <p:cNvGrpSpPr/>
          <p:nvPr/>
        </p:nvGrpSpPr>
        <p:grpSpPr>
          <a:xfrm>
            <a:off x="1476826" y="2417109"/>
            <a:ext cx="365499" cy="365499"/>
            <a:chOff x="1922075" y="1629000"/>
            <a:chExt cx="437200" cy="437200"/>
          </a:xfrm>
        </p:grpSpPr>
        <p:sp>
          <p:nvSpPr>
            <p:cNvPr id="444" name="Google Shape;44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2038827" y="2415584"/>
            <a:ext cx="368551" cy="368551"/>
            <a:chOff x="2594325" y="1627175"/>
            <a:chExt cx="440850" cy="440850"/>
          </a:xfrm>
        </p:grpSpPr>
        <p:sp>
          <p:nvSpPr>
            <p:cNvPr id="447" name="Google Shape;447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38"/>
          <p:cNvSpPr/>
          <p:nvPr/>
        </p:nvSpPr>
        <p:spPr>
          <a:xfrm>
            <a:off x="2618782" y="2431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38"/>
          <p:cNvGrpSpPr/>
          <p:nvPr/>
        </p:nvGrpSpPr>
        <p:grpSpPr>
          <a:xfrm>
            <a:off x="3200595" y="2388017"/>
            <a:ext cx="299121" cy="423685"/>
            <a:chOff x="3984000" y="1594200"/>
            <a:chExt cx="357800" cy="506800"/>
          </a:xfrm>
        </p:grpSpPr>
        <p:sp>
          <p:nvSpPr>
            <p:cNvPr id="452" name="Google Shape;452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3716637" y="2478869"/>
            <a:ext cx="394090" cy="241980"/>
            <a:chOff x="4601275" y="1702875"/>
            <a:chExt cx="471400" cy="289450"/>
          </a:xfrm>
        </p:grpSpPr>
        <p:sp>
          <p:nvSpPr>
            <p:cNvPr id="455" name="Google Shape;455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4299057" y="2419659"/>
            <a:ext cx="356303" cy="360400"/>
            <a:chOff x="5297950" y="1632050"/>
            <a:chExt cx="426200" cy="431100"/>
          </a:xfrm>
        </p:grpSpPr>
        <p:sp>
          <p:nvSpPr>
            <p:cNvPr id="461" name="Google Shape;461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8"/>
          <p:cNvGrpSpPr/>
          <p:nvPr/>
        </p:nvGrpSpPr>
        <p:grpSpPr>
          <a:xfrm>
            <a:off x="4861560" y="2408958"/>
            <a:ext cx="358351" cy="381822"/>
            <a:chOff x="5970800" y="1619250"/>
            <a:chExt cx="428650" cy="456725"/>
          </a:xfrm>
        </p:grpSpPr>
        <p:sp>
          <p:nvSpPr>
            <p:cNvPr id="464" name="Google Shape;464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5408764" y="2404360"/>
            <a:ext cx="401719" cy="366502"/>
            <a:chOff x="6625350" y="1613750"/>
            <a:chExt cx="480525" cy="438400"/>
          </a:xfrm>
        </p:grpSpPr>
        <p:sp>
          <p:nvSpPr>
            <p:cNvPr id="470" name="Google Shape;470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>
            <a:off x="380913" y="3000554"/>
            <a:ext cx="303217" cy="325685"/>
            <a:chOff x="611175" y="2326900"/>
            <a:chExt cx="362700" cy="389575"/>
          </a:xfrm>
        </p:grpSpPr>
        <p:sp>
          <p:nvSpPr>
            <p:cNvPr id="476" name="Google Shape;476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38"/>
          <p:cNvSpPr/>
          <p:nvPr/>
        </p:nvSpPr>
        <p:spPr>
          <a:xfrm>
            <a:off x="936309" y="3003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1499857" y="3003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2063406" y="3003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2701378" y="2948492"/>
            <a:ext cx="170502" cy="425733"/>
            <a:chOff x="3386850" y="2264625"/>
            <a:chExt cx="203950" cy="509250"/>
          </a:xfrm>
        </p:grpSpPr>
        <p:sp>
          <p:nvSpPr>
            <p:cNvPr id="484" name="Google Shape;484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38"/>
          <p:cNvGrpSpPr/>
          <p:nvPr/>
        </p:nvGrpSpPr>
        <p:grpSpPr>
          <a:xfrm>
            <a:off x="3843751" y="3002602"/>
            <a:ext cx="139863" cy="317513"/>
            <a:chOff x="4753325" y="2329350"/>
            <a:chExt cx="167300" cy="379800"/>
          </a:xfrm>
        </p:grpSpPr>
        <p:sp>
          <p:nvSpPr>
            <p:cNvPr id="487" name="Google Shape;487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8"/>
          <p:cNvGrpSpPr/>
          <p:nvPr/>
        </p:nvGrpSpPr>
        <p:grpSpPr>
          <a:xfrm>
            <a:off x="3277653" y="2950519"/>
            <a:ext cx="145004" cy="421657"/>
            <a:chOff x="4076175" y="2267050"/>
            <a:chExt cx="173450" cy="504375"/>
          </a:xfrm>
        </p:grpSpPr>
        <p:sp>
          <p:nvSpPr>
            <p:cNvPr id="490" name="Google Shape;490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38"/>
          <p:cNvSpPr/>
          <p:nvPr/>
        </p:nvSpPr>
        <p:spPr>
          <a:xfrm>
            <a:off x="4317599" y="2995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4865134" y="3001055"/>
            <a:ext cx="351204" cy="324661"/>
            <a:chOff x="5975075" y="2327500"/>
            <a:chExt cx="420100" cy="388350"/>
          </a:xfrm>
        </p:grpSpPr>
        <p:sp>
          <p:nvSpPr>
            <p:cNvPr id="494" name="Google Shape;494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5496544" y="2991358"/>
            <a:ext cx="215437" cy="351204"/>
            <a:chOff x="6730350" y="2315900"/>
            <a:chExt cx="257700" cy="420100"/>
          </a:xfrm>
        </p:grpSpPr>
        <p:sp>
          <p:nvSpPr>
            <p:cNvPr id="497" name="Google Shape;497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477889" y="3527840"/>
            <a:ext cx="109265" cy="398166"/>
            <a:chOff x="727175" y="2957625"/>
            <a:chExt cx="130700" cy="476275"/>
          </a:xfrm>
        </p:grpSpPr>
        <p:sp>
          <p:nvSpPr>
            <p:cNvPr id="503" name="Google Shape;503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38"/>
          <p:cNvSpPr/>
          <p:nvPr/>
        </p:nvSpPr>
        <p:spPr>
          <a:xfrm>
            <a:off x="1492208" y="3512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972049" y="3512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2029631" y="3540589"/>
            <a:ext cx="386943" cy="372647"/>
            <a:chOff x="2583325" y="2972875"/>
            <a:chExt cx="462850" cy="445750"/>
          </a:xfrm>
        </p:grpSpPr>
        <p:sp>
          <p:nvSpPr>
            <p:cNvPr id="508" name="Google Shape;508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38"/>
          <p:cNvGrpSpPr/>
          <p:nvPr/>
        </p:nvGrpSpPr>
        <p:grpSpPr>
          <a:xfrm>
            <a:off x="2579886" y="3596246"/>
            <a:ext cx="413486" cy="261354"/>
            <a:chOff x="3241525" y="3039450"/>
            <a:chExt cx="494600" cy="312625"/>
          </a:xfrm>
        </p:grpSpPr>
        <p:sp>
          <p:nvSpPr>
            <p:cNvPr id="511" name="Google Shape;511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8"/>
          <p:cNvSpPr/>
          <p:nvPr/>
        </p:nvSpPr>
        <p:spPr>
          <a:xfrm>
            <a:off x="3736180" y="3549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4" name="Google Shape;514;p38"/>
          <p:cNvGrpSpPr/>
          <p:nvPr/>
        </p:nvGrpSpPr>
        <p:grpSpPr>
          <a:xfrm>
            <a:off x="4263318" y="3568679"/>
            <a:ext cx="427781" cy="316489"/>
            <a:chOff x="5255200" y="3006475"/>
            <a:chExt cx="511700" cy="378575"/>
          </a:xfrm>
        </p:grpSpPr>
        <p:sp>
          <p:nvSpPr>
            <p:cNvPr id="515" name="Google Shape;515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8"/>
          <p:cNvGrpSpPr/>
          <p:nvPr/>
        </p:nvGrpSpPr>
        <p:grpSpPr>
          <a:xfrm>
            <a:off x="3177104" y="3550307"/>
            <a:ext cx="346104" cy="353231"/>
            <a:chOff x="3955900" y="2984500"/>
            <a:chExt cx="414000" cy="422525"/>
          </a:xfrm>
        </p:grpSpPr>
        <p:sp>
          <p:nvSpPr>
            <p:cNvPr id="518" name="Google Shape;518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38"/>
          <p:cNvSpPr/>
          <p:nvPr/>
        </p:nvSpPr>
        <p:spPr>
          <a:xfrm>
            <a:off x="341117" y="41384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8"/>
          <p:cNvSpPr/>
          <p:nvPr/>
        </p:nvSpPr>
        <p:spPr>
          <a:xfrm>
            <a:off x="4906165" y="3533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5472049" y="3545187"/>
            <a:ext cx="264427" cy="375719"/>
            <a:chOff x="6701050" y="2978375"/>
            <a:chExt cx="316300" cy="449425"/>
          </a:xfrm>
        </p:grpSpPr>
        <p:sp>
          <p:nvSpPr>
            <p:cNvPr id="524" name="Google Shape;524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907677" y="4163848"/>
            <a:ext cx="376743" cy="253203"/>
            <a:chOff x="1241275" y="3718400"/>
            <a:chExt cx="450650" cy="302875"/>
          </a:xfrm>
        </p:grpSpPr>
        <p:sp>
          <p:nvSpPr>
            <p:cNvPr id="527" name="Google Shape;527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1476324" y="4144453"/>
            <a:ext cx="366502" cy="292496"/>
            <a:chOff x="1921475" y="3695200"/>
            <a:chExt cx="438400" cy="349875"/>
          </a:xfrm>
        </p:grpSpPr>
        <p:sp>
          <p:nvSpPr>
            <p:cNvPr id="532" name="Google Shape;532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38"/>
          <p:cNvGrpSpPr/>
          <p:nvPr/>
        </p:nvGrpSpPr>
        <p:grpSpPr>
          <a:xfrm>
            <a:off x="2043425" y="4139855"/>
            <a:ext cx="359355" cy="301190"/>
            <a:chOff x="2599825" y="3689700"/>
            <a:chExt cx="429850" cy="360275"/>
          </a:xfrm>
        </p:grpSpPr>
        <p:sp>
          <p:nvSpPr>
            <p:cNvPr id="536" name="Google Shape;536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38"/>
          <p:cNvGrpSpPr/>
          <p:nvPr/>
        </p:nvGrpSpPr>
        <p:grpSpPr>
          <a:xfrm>
            <a:off x="2624299" y="4108714"/>
            <a:ext cx="324661" cy="338956"/>
            <a:chOff x="3294650" y="3652450"/>
            <a:chExt cx="388350" cy="405450"/>
          </a:xfrm>
        </p:grpSpPr>
        <p:sp>
          <p:nvSpPr>
            <p:cNvPr id="539" name="Google Shape;539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>
            <a:off x="3160781" y="4151600"/>
            <a:ext cx="378750" cy="277698"/>
            <a:chOff x="3936375" y="3703750"/>
            <a:chExt cx="453050" cy="332175"/>
          </a:xfrm>
        </p:grpSpPr>
        <p:sp>
          <p:nvSpPr>
            <p:cNvPr id="543" name="Google Shape;543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3724307" y="4151600"/>
            <a:ext cx="378750" cy="277698"/>
            <a:chOff x="4610450" y="3703750"/>
            <a:chExt cx="453050" cy="332175"/>
          </a:xfrm>
        </p:grpSpPr>
        <p:sp>
          <p:nvSpPr>
            <p:cNvPr id="549" name="Google Shape;549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8"/>
          <p:cNvGrpSpPr/>
          <p:nvPr/>
        </p:nvGrpSpPr>
        <p:grpSpPr>
          <a:xfrm>
            <a:off x="4301106" y="4123532"/>
            <a:ext cx="352207" cy="333836"/>
            <a:chOff x="5300400" y="3670175"/>
            <a:chExt cx="421300" cy="399325"/>
          </a:xfrm>
        </p:grpSpPr>
        <p:sp>
          <p:nvSpPr>
            <p:cNvPr id="552" name="Google Shape;552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4844905" y="4094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38"/>
          <p:cNvGrpSpPr/>
          <p:nvPr/>
        </p:nvGrpSpPr>
        <p:grpSpPr>
          <a:xfrm>
            <a:off x="5433259" y="4119435"/>
            <a:ext cx="342008" cy="342028"/>
            <a:chOff x="6654650" y="3665275"/>
            <a:chExt cx="409100" cy="409125"/>
          </a:xfrm>
        </p:grpSpPr>
        <p:sp>
          <p:nvSpPr>
            <p:cNvPr id="559" name="Google Shape;559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347223" y="4668666"/>
            <a:ext cx="370599" cy="370620"/>
            <a:chOff x="570875" y="4322250"/>
            <a:chExt cx="443300" cy="443325"/>
          </a:xfrm>
        </p:grpSpPr>
        <p:sp>
          <p:nvSpPr>
            <p:cNvPr id="562" name="Google Shape;562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895469" y="4740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>
            <a:off x="1524812" y="4641120"/>
            <a:ext cx="269526" cy="425712"/>
            <a:chOff x="1979475" y="4289300"/>
            <a:chExt cx="322400" cy="509225"/>
          </a:xfrm>
        </p:grpSpPr>
        <p:sp>
          <p:nvSpPr>
            <p:cNvPr id="568" name="Google Shape;568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8"/>
          <p:cNvGrpSpPr/>
          <p:nvPr/>
        </p:nvGrpSpPr>
        <p:grpSpPr>
          <a:xfrm>
            <a:off x="2064346" y="4646721"/>
            <a:ext cx="318014" cy="414510"/>
            <a:chOff x="2624850" y="4296000"/>
            <a:chExt cx="380400" cy="495825"/>
          </a:xfrm>
        </p:grpSpPr>
        <p:sp>
          <p:nvSpPr>
            <p:cNvPr id="572" name="Google Shape;572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" name="Google Shape;575;p38"/>
          <p:cNvSpPr/>
          <p:nvPr/>
        </p:nvSpPr>
        <p:spPr>
          <a:xfrm>
            <a:off x="3180303" y="4684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8"/>
          <p:cNvSpPr/>
          <p:nvPr/>
        </p:nvSpPr>
        <p:spPr>
          <a:xfrm>
            <a:off x="2616754" y="4705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8"/>
          <p:cNvSpPr/>
          <p:nvPr/>
        </p:nvSpPr>
        <p:spPr>
          <a:xfrm>
            <a:off x="3742304" y="4682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8"/>
          <p:cNvGrpSpPr/>
          <p:nvPr/>
        </p:nvGrpSpPr>
        <p:grpSpPr>
          <a:xfrm>
            <a:off x="4280686" y="4687560"/>
            <a:ext cx="393045" cy="332833"/>
            <a:chOff x="5275975" y="4344850"/>
            <a:chExt cx="470150" cy="398125"/>
          </a:xfrm>
        </p:grpSpPr>
        <p:sp>
          <p:nvSpPr>
            <p:cNvPr id="579" name="Google Shape;579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38"/>
          <p:cNvSpPr/>
          <p:nvPr/>
        </p:nvSpPr>
        <p:spPr>
          <a:xfrm>
            <a:off x="4864301" y="4677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" name="Google Shape;583;p38"/>
          <p:cNvGrpSpPr/>
          <p:nvPr/>
        </p:nvGrpSpPr>
        <p:grpSpPr>
          <a:xfrm>
            <a:off x="5423038" y="4660515"/>
            <a:ext cx="362448" cy="386922"/>
            <a:chOff x="6642425" y="4312500"/>
            <a:chExt cx="433550" cy="462825"/>
          </a:xfrm>
        </p:grpSpPr>
        <p:sp>
          <p:nvSpPr>
            <p:cNvPr id="584" name="Google Shape;584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38"/>
          <p:cNvSpPr/>
          <p:nvPr/>
        </p:nvSpPr>
        <p:spPr>
          <a:xfrm>
            <a:off x="299775" y="5280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38"/>
          <p:cNvGrpSpPr/>
          <p:nvPr/>
        </p:nvGrpSpPr>
        <p:grpSpPr>
          <a:xfrm>
            <a:off x="910227" y="5234764"/>
            <a:ext cx="371623" cy="365499"/>
            <a:chOff x="1244325" y="4999400"/>
            <a:chExt cx="444525" cy="437200"/>
          </a:xfrm>
        </p:grpSpPr>
        <p:sp>
          <p:nvSpPr>
            <p:cNvPr id="589" name="Google Shape;589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1506943" y="5223018"/>
            <a:ext cx="305265" cy="388970"/>
            <a:chOff x="1958100" y="4985350"/>
            <a:chExt cx="365150" cy="465275"/>
          </a:xfrm>
        </p:grpSpPr>
        <p:sp>
          <p:nvSpPr>
            <p:cNvPr id="595" name="Google Shape;595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2048002" y="5237815"/>
            <a:ext cx="350200" cy="359877"/>
            <a:chOff x="2605300" y="5003050"/>
            <a:chExt cx="418900" cy="430475"/>
          </a:xfrm>
        </p:grpSpPr>
        <p:sp>
          <p:nvSpPr>
            <p:cNvPr id="599" name="Google Shape;599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2577336" y="5245486"/>
            <a:ext cx="418585" cy="344056"/>
            <a:chOff x="3238475" y="5012225"/>
            <a:chExt cx="500700" cy="411550"/>
          </a:xfrm>
        </p:grpSpPr>
        <p:sp>
          <p:nvSpPr>
            <p:cNvPr id="603" name="Google Shape;603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3683970" y="5208722"/>
            <a:ext cx="459424" cy="417561"/>
            <a:chOff x="4562200" y="4968250"/>
            <a:chExt cx="549550" cy="499475"/>
          </a:xfrm>
        </p:grpSpPr>
        <p:sp>
          <p:nvSpPr>
            <p:cNvPr id="609" name="Google Shape;609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3190898" y="5232214"/>
            <a:ext cx="318516" cy="370076"/>
            <a:chOff x="3972400" y="4996350"/>
            <a:chExt cx="381000" cy="442675"/>
          </a:xfrm>
        </p:grpSpPr>
        <p:sp>
          <p:nvSpPr>
            <p:cNvPr id="615" name="Google Shape;615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4251593" y="5201073"/>
            <a:ext cx="451252" cy="432860"/>
            <a:chOff x="5241175" y="4959100"/>
            <a:chExt cx="539775" cy="517775"/>
          </a:xfrm>
        </p:grpSpPr>
        <p:sp>
          <p:nvSpPr>
            <p:cNvPr id="618" name="Google Shape;618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38"/>
          <p:cNvSpPr/>
          <p:nvPr/>
        </p:nvSpPr>
        <p:spPr>
          <a:xfrm>
            <a:off x="4842355" y="5307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" name="Google Shape;625;p38"/>
          <p:cNvGrpSpPr/>
          <p:nvPr/>
        </p:nvGrpSpPr>
        <p:grpSpPr>
          <a:xfrm>
            <a:off x="5458777" y="5265382"/>
            <a:ext cx="289444" cy="332832"/>
            <a:chOff x="6685175" y="5036025"/>
            <a:chExt cx="346225" cy="398125"/>
          </a:xfrm>
        </p:grpSpPr>
        <p:sp>
          <p:nvSpPr>
            <p:cNvPr id="626" name="Google Shape;626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38"/>
          <p:cNvGrpSpPr/>
          <p:nvPr/>
        </p:nvGrpSpPr>
        <p:grpSpPr>
          <a:xfrm>
            <a:off x="6359618" y="2789599"/>
            <a:ext cx="432570" cy="421334"/>
            <a:chOff x="5926225" y="921350"/>
            <a:chExt cx="517800" cy="504350"/>
          </a:xfrm>
        </p:grpSpPr>
        <p:sp>
          <p:nvSpPr>
            <p:cNvPr id="632" name="Google Shape;63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4" name="Google Shape;634;p38"/>
          <p:cNvSpPr/>
          <p:nvPr/>
        </p:nvSpPr>
        <p:spPr>
          <a:xfrm>
            <a:off x="6553538" y="3025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38"/>
          <p:cNvGrpSpPr/>
          <p:nvPr/>
        </p:nvGrpSpPr>
        <p:grpSpPr>
          <a:xfrm>
            <a:off x="7244605" y="2768979"/>
            <a:ext cx="432570" cy="421334"/>
            <a:chOff x="5926225" y="921350"/>
            <a:chExt cx="517800" cy="504350"/>
          </a:xfrm>
        </p:grpSpPr>
        <p:sp>
          <p:nvSpPr>
            <p:cNvPr id="636" name="Google Shape;63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38"/>
          <p:cNvSpPr/>
          <p:nvPr/>
        </p:nvSpPr>
        <p:spPr>
          <a:xfrm>
            <a:off x="7438526" y="3005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6359885" y="3518021"/>
            <a:ext cx="1075937" cy="1047989"/>
            <a:chOff x="5926225" y="921350"/>
            <a:chExt cx="517800" cy="504350"/>
          </a:xfrm>
        </p:grpSpPr>
        <p:sp>
          <p:nvSpPr>
            <p:cNvPr id="640" name="Google Shape;64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38"/>
          <p:cNvSpPr/>
          <p:nvPr/>
        </p:nvSpPr>
        <p:spPr>
          <a:xfrm>
            <a:off x="6842198" y="4105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8"/>
          <p:cNvSpPr txBox="1"/>
          <p:nvPr/>
        </p:nvSpPr>
        <p:spPr>
          <a:xfrm>
            <a:off x="6248575" y="1224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https://twitter.com/googledocs/status/730087240156643328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808100" y="2983850"/>
            <a:ext cx="76083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2185C5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2185C5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rgbClr val="2185C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6489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9715"/>
                </a:solidFill>
              </a:rPr>
              <a:t>😉</a:t>
            </a:r>
            <a:endParaRPr sz="9600" dirty="0">
              <a:solidFill>
                <a:srgbClr val="FF9715"/>
              </a:solidFill>
            </a:endParaRPr>
          </a:p>
        </p:txBody>
      </p:sp>
      <p:sp>
        <p:nvSpPr>
          <p:cNvPr id="652" name="Google Shape;652;p3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916025" y="587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7ECEFD"/>
                </a:solidFill>
              </a:rPr>
              <a:t>Agenda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916025" y="213362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Introdução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EA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Modelo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Validação</a:t>
            </a:r>
            <a:endParaRPr sz="2400" dirty="0"/>
          </a:p>
        </p:txBody>
      </p:sp>
      <p:pic>
        <p:nvPicPr>
          <p:cNvPr id="105" name="Google Shape;105;p14" descr="cat_bn.jpg"/>
          <p:cNvPicPr preferRelativeResize="0"/>
          <p:nvPr/>
        </p:nvPicPr>
        <p:blipFill rotWithShape="1">
          <a:blip r:embed="rId3">
            <a:alphaModFix/>
          </a:blip>
          <a:srcRect l="41832" r="32044" b="1419"/>
          <a:stretch/>
        </p:blipFill>
        <p:spPr>
          <a:xfrm>
            <a:off x="7352500" y="0"/>
            <a:ext cx="1791500" cy="67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7ECEFD"/>
                </a:solidFill>
              </a:rPr>
              <a:t>1.</a:t>
            </a:r>
            <a:endParaRPr sz="7200" dirty="0">
              <a:solidFill>
                <a:srgbClr val="7ECEF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INTRODUÇÃO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Falhas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vasos</a:t>
            </a:r>
            <a:r>
              <a:rPr lang="en-US" dirty="0"/>
              <a:t> de </a:t>
            </a:r>
            <a:r>
              <a:rPr lang="en-US" dirty="0" err="1"/>
              <a:t>pressão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boat&#10;&#10;Description automatically generated">
            <a:extLst>
              <a:ext uri="{FF2B5EF4-FFF2-40B4-BE49-F238E27FC236}">
                <a16:creationId xmlns:a16="http://schemas.microsoft.com/office/drawing/2014/main" id="{9E95DA96-0204-4E96-B0C1-CAD2E262A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26812" cy="6858000"/>
          </a:xfrm>
          <a:prstGeom prst="rect">
            <a:avLst/>
          </a:prstGeom>
        </p:spPr>
      </p:pic>
      <p:sp>
        <p:nvSpPr>
          <p:cNvPr id="170" name="Google Shape;170;p22"/>
          <p:cNvSpPr/>
          <p:nvPr/>
        </p:nvSpPr>
        <p:spPr>
          <a:xfrm>
            <a:off x="0" y="299980"/>
            <a:ext cx="73524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924125" y="528580"/>
            <a:ext cx="57960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 que </a:t>
            </a:r>
            <a:r>
              <a:rPr lang="en-US" dirty="0" err="1"/>
              <a:t>monitorar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924125" y="1093605"/>
            <a:ext cx="57960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Use big image.</a:t>
            </a:r>
            <a:endParaRPr sz="2400" dirty="0"/>
          </a:p>
        </p:txBody>
      </p:sp>
      <p:sp>
        <p:nvSpPr>
          <p:cNvPr id="173" name="Google Shape;173;p22"/>
          <p:cNvSpPr/>
          <p:nvPr/>
        </p:nvSpPr>
        <p:spPr>
          <a:xfrm>
            <a:off x="3675952" y="1940080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5514495" y="1940080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0" y="1940080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838038" y="1940080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7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en"/>
              <a:t>Here you have a list of items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▷"/>
            </a:pPr>
            <a:r>
              <a:rPr lang="en"/>
              <a:t>And some text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▷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3177925"/>
            <a:ext cx="6623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5" y="4929750"/>
            <a:ext cx="6623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392061" y="448354"/>
            <a:ext cx="2235784" cy="2235777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893625" y="2286000"/>
            <a:ext cx="3136800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93700" y="9604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19453" y="2286000"/>
            <a:ext cx="3136800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992</Words>
  <Application>Microsoft Office PowerPoint</Application>
  <PresentationFormat>On-screen Show (4:3)</PresentationFormat>
  <Paragraphs>168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Georgia</vt:lpstr>
      <vt:lpstr>Lato</vt:lpstr>
      <vt:lpstr>Raleway</vt:lpstr>
      <vt:lpstr>Arial</vt:lpstr>
      <vt:lpstr>Antonio template</vt:lpstr>
      <vt:lpstr>LOCALIZAÇÃO DE FONTES ACÚSTICAS EM CORPOS CILÍNDRICOS DE EXTREMIDADES ELIPSOIDAIS</vt:lpstr>
      <vt:lpstr>O problema</vt:lpstr>
      <vt:lpstr>Agenda</vt:lpstr>
      <vt:lpstr>1. INTRODUÇÃO</vt:lpstr>
      <vt:lpstr>Por que monitorar?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Thanks!</vt:lpstr>
      <vt:lpstr>Credits</vt:lpstr>
      <vt:lpstr>Instructions for use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Jessica</dc:creator>
  <cp:lastModifiedBy>Jéssica Meneguel</cp:lastModifiedBy>
  <cp:revision>7</cp:revision>
  <dcterms:modified xsi:type="dcterms:W3CDTF">2018-12-12T22:55:07Z</dcterms:modified>
</cp:coreProperties>
</file>